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6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65248-ADAC-4936-B148-3D9CAF1C2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8545E7-8020-4A36-BBCC-8535AE6732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88D10E-37DD-498E-8606-2AA957866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6D3B-9FF1-422F-B12A-4F167ED331CD}" type="datetimeFigureOut">
              <a:rPr lang="en-ID" smtClean="0"/>
              <a:t>27/06/2021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C26BCA-C711-4495-9CB8-9A0A3C325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4B7D93-284F-4D11-9D53-E19683B80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BF4B-BDDF-4178-9798-766B8EE2B4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54041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B3A48-BFF2-4150-8583-2D983363B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3BFBF6-01D6-4954-80E7-D80197ACAB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56F972-14CB-45FD-BA21-34F63EAF6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6D3B-9FF1-422F-B12A-4F167ED331CD}" type="datetimeFigureOut">
              <a:rPr lang="en-ID" smtClean="0"/>
              <a:t>27/06/2021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15F4A5-E02C-47DF-B5AA-74EC09686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B986E0-95A1-4F57-ABA2-9D42108A5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BF4B-BDDF-4178-9798-766B8EE2B4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07832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C42C6A-ACA5-4E13-A72C-405C5DB806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8130EF-B4C6-49FE-A3F0-A6A456929E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68554F-AD1D-467C-8BF5-F35764AF4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6D3B-9FF1-422F-B12A-4F167ED331CD}" type="datetimeFigureOut">
              <a:rPr lang="en-ID" smtClean="0"/>
              <a:t>27/06/2021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2F13D-5F5A-43E4-9DB3-BA2553C2B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046EDF-6150-47D0-AD2D-777949DE7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BF4B-BDDF-4178-9798-766B8EE2B4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688726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7617B-1A73-4219-9BC4-5F4626D560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FFB01-58EB-46C7-94F4-5F23AD0096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BD5FC-3806-400D-8596-8441A3020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6D3B-9FF1-422F-B12A-4F167ED331CD}" type="datetimeFigureOut">
              <a:rPr lang="en-ID" smtClean="0"/>
              <a:t>27/06/2021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F4F39C-7AE1-4E48-B1C4-22E13B76EA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7A5C78-FE0F-4D35-81BA-8D1B29E8E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BF4B-BDDF-4178-9798-766B8EE2B4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718129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F4563-9148-4238-8C6F-FAEC28C73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0E6DFC-699E-4D00-8E9F-3E7CE7A5D7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2AB184-D146-4A51-A1BC-8C32D8C08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6D3B-9FF1-422F-B12A-4F167ED331CD}" type="datetimeFigureOut">
              <a:rPr lang="en-ID" smtClean="0"/>
              <a:t>27/06/2021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85B2D2-E2CF-4C8F-AD46-17B5085B0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965ABD-5B30-49B9-AA19-8BAA1DB510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BF4B-BDDF-4178-9798-766B8EE2B4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952803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928CEA-1B7E-4690-89F9-BEE354124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7879A6-57B3-4C84-92DF-BD0C8510571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EF0423-A764-4CD6-A81F-623EC4F186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2485BF-9338-4A05-9E61-A3B4A8872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6D3B-9FF1-422F-B12A-4F167ED331CD}" type="datetimeFigureOut">
              <a:rPr lang="en-ID" smtClean="0"/>
              <a:t>27/06/2021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AB327C-994E-452A-84F5-34BA54D2A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FAD882-1798-497C-B521-822E75889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BF4B-BDDF-4178-9798-766B8EE2B4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84823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06B82-DB71-4700-ABB4-DDE991BB9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AE687B-A771-4168-834E-2C641EF9BE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77554F5-8DA3-43AE-9F0E-7B15B2C76D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97AAA3-ECFB-4887-B111-A6DA6AD9D6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A2C062-009D-4163-930F-B7F76A271A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5DA20C-5E6B-44AA-B896-513D72A52D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6D3B-9FF1-422F-B12A-4F167ED331CD}" type="datetimeFigureOut">
              <a:rPr lang="en-ID" smtClean="0"/>
              <a:t>27/06/2021</a:t>
            </a:fld>
            <a:endParaRPr lang="en-ID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0E135E-CE68-45D0-8949-C51F14FCB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13A810-C751-4BC0-A60F-452450E35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BF4B-BDDF-4178-9798-766B8EE2B4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7857409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33F98-3328-42BB-B362-346E06585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A34CF9-F5CF-4534-B9C2-74CD3A5534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6D3B-9FF1-422F-B12A-4F167ED331CD}" type="datetimeFigureOut">
              <a:rPr lang="en-ID" smtClean="0"/>
              <a:t>27/06/2021</a:t>
            </a:fld>
            <a:endParaRPr lang="en-ID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2F5662-97B1-49B9-A405-65EBF2285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F98AE4-4CF9-4F0E-8177-E67A7AAAA5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BF4B-BDDF-4178-9798-766B8EE2B4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356926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43552C3-9AA4-4FB9-B59C-D0462A2535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6D3B-9FF1-422F-B12A-4F167ED331CD}" type="datetimeFigureOut">
              <a:rPr lang="en-ID" smtClean="0"/>
              <a:t>27/06/2021</a:t>
            </a:fld>
            <a:endParaRPr lang="en-ID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0214FE-4A93-4403-A333-5A26E40FF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40F184-A7E2-40B0-BE30-82D1476C4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BF4B-BDDF-4178-9798-766B8EE2B4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133396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00F0E-E45D-4A51-BEA8-F94665712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4F428-2B0D-4297-92DF-61C99BB14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1985AA-30F1-4835-BEC0-BC96AE73A1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7D8CF2-B0D8-41F3-B438-23857C653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6D3B-9FF1-422F-B12A-4F167ED331CD}" type="datetimeFigureOut">
              <a:rPr lang="en-ID" smtClean="0"/>
              <a:t>27/06/2021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619C61-D032-4E2F-838B-4B14D613D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3AACA1-25BE-444D-8140-13A17B23E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BF4B-BDDF-4178-9798-766B8EE2B4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57144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70629-5E0E-4E8B-9841-A6D79F2C60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B87B8E-9A87-483A-9674-306B1597501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D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5E9FDD-8E6E-4821-805F-EFA227374B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E584D8-61B2-435E-A44A-54D7A6815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6D3B-9FF1-422F-B12A-4F167ED331CD}" type="datetimeFigureOut">
              <a:rPr lang="en-ID" smtClean="0"/>
              <a:t>27/06/2021</a:t>
            </a:fld>
            <a:endParaRPr lang="en-ID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5C4F2C-217A-4209-8210-004FE2BB6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4FB76D-C2B3-474A-B54F-DCED98120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F5BF4B-BDDF-4178-9798-766B8EE2B4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2502589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D0FAD0-77A5-4C93-B298-8C6A6A283E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D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A12D3-E04E-46F1-8E9B-CB065BEC6D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D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361041-F766-4F64-93AB-8F2CD7D581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136D3B-9FF1-422F-B12A-4F167ED331CD}" type="datetimeFigureOut">
              <a:rPr lang="en-ID" smtClean="0"/>
              <a:t>27/06/2021</a:t>
            </a:fld>
            <a:endParaRPr lang="en-ID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931857-4DB0-4AE9-81F2-FB77E8F8A3B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EF2AC9-1CFA-485E-A6FA-39FB18E394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F5BF4B-BDDF-4178-9798-766B8EE2B49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191280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60216-FE61-401F-9CD7-399845176C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F3AD07-BBE6-4748-B997-9A802C9E1A6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D"/>
          </a:p>
        </p:txBody>
      </p:sp>
      <p:pic>
        <p:nvPicPr>
          <p:cNvPr id="6" name="Screen Recording 5">
            <a:hlinkClick r:id="" action="ppaction://media"/>
            <a:extLst>
              <a:ext uri="{FF2B5EF4-FFF2-40B4-BE49-F238E27FC236}">
                <a16:creationId xmlns:a16="http://schemas.microsoft.com/office/drawing/2014/main" id="{9586B562-47AA-4C0C-920A-8FD1F8254CE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118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495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Tubagus Maulana Aghni</dc:creator>
  <cp:lastModifiedBy>Tubagus Maulana Aghni</cp:lastModifiedBy>
  <cp:revision>2</cp:revision>
  <dcterms:created xsi:type="dcterms:W3CDTF">2021-06-27T14:32:12Z</dcterms:created>
  <dcterms:modified xsi:type="dcterms:W3CDTF">2021-06-27T14:42:12Z</dcterms:modified>
</cp:coreProperties>
</file>

<file path=docProps/thumbnail.jpeg>
</file>